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08D"/>
    <a:srgbClr val="AAA190"/>
    <a:srgbClr val="49386C"/>
    <a:srgbClr val="A187BB"/>
    <a:srgbClr val="B7212D"/>
    <a:srgbClr val="003065"/>
    <a:srgbClr val="224158"/>
    <a:srgbClr val="A09784"/>
    <a:srgbClr val="9B9A89"/>
    <a:srgbClr val="93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89387" autoAdjust="0"/>
  </p:normalViewPr>
  <p:slideViewPr>
    <p:cSldViewPr>
      <p:cViewPr varScale="1">
        <p:scale>
          <a:sx n="78" d="100"/>
          <a:sy n="78" d="100"/>
        </p:scale>
        <p:origin x="67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83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6C725-86FD-4131-9D13-081F8E80E38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11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9134"/>
          <a:stretch/>
        </p:blipFill>
        <p:spPr bwMode="auto">
          <a:xfrm>
            <a:off x="1" y="1"/>
            <a:ext cx="967689" cy="4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327" y="6492371"/>
            <a:ext cx="1320337" cy="1990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6" b="13278"/>
          <a:stretch/>
        </p:blipFill>
        <p:spPr>
          <a:xfrm>
            <a:off x="0" y="370550"/>
            <a:ext cx="12194979" cy="165618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0" y="422302"/>
            <a:ext cx="12192000" cy="1590272"/>
          </a:xfrm>
          <a:prstGeom prst="rect">
            <a:avLst/>
          </a:prstGeom>
          <a:solidFill>
            <a:srgbClr val="6F508D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74654" y="6418204"/>
            <a:ext cx="56964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6F508D"/>
                </a:solidFill>
              </a:rPr>
              <a:t>Contact </a:t>
            </a:r>
            <a:r>
              <a:rPr lang="fr-FR" b="1" dirty="0">
                <a:solidFill>
                  <a:srgbClr val="224158"/>
                </a:solidFill>
              </a:rPr>
              <a:t>: </a:t>
            </a:r>
            <a:r>
              <a:rPr lang="fr-FR" dirty="0"/>
              <a:t>Julie UZUREAU </a:t>
            </a:r>
            <a:r>
              <a:rPr lang="fr-FR" dirty="0" smtClean="0"/>
              <a:t>63 77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0" y="1"/>
            <a:ext cx="12192000" cy="437901"/>
            <a:chOff x="0" y="0"/>
            <a:chExt cx="9144000" cy="43790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47918"/>
            </a:xfrm>
            <a:prstGeom prst="rect">
              <a:avLst/>
            </a:prstGeom>
            <a:solidFill>
              <a:srgbClr val="6F50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45967"/>
              <a:ext cx="9144000" cy="147918"/>
            </a:xfrm>
            <a:prstGeom prst="rect">
              <a:avLst/>
            </a:prstGeom>
            <a:solidFill>
              <a:srgbClr val="B721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289983"/>
              <a:ext cx="9144000" cy="147918"/>
            </a:xfrm>
            <a:prstGeom prst="rect">
              <a:avLst/>
            </a:prstGeom>
            <a:solidFill>
              <a:srgbClr val="AAA1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Rectangle 8"/>
          <p:cNvSpPr/>
          <p:nvPr/>
        </p:nvSpPr>
        <p:spPr>
          <a:xfrm>
            <a:off x="551384" y="435950"/>
            <a:ext cx="4248472" cy="1590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ÉVÈNEMENT</a:t>
            </a:r>
            <a:r>
              <a:rPr lang="en-US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fr-FR" sz="4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63445" y="2186859"/>
            <a:ext cx="4629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b="1" dirty="0" smtClean="0">
                <a:solidFill>
                  <a:srgbClr val="6F508D"/>
                </a:solidFill>
              </a:rPr>
              <a:t>10</a:t>
            </a:r>
            <a:r>
              <a:rPr lang="fr-FR" sz="3600" b="1" baseline="30000" dirty="0" smtClean="0">
                <a:solidFill>
                  <a:srgbClr val="6F508D"/>
                </a:solidFill>
              </a:rPr>
              <a:t>ÈME</a:t>
            </a:r>
            <a:r>
              <a:rPr lang="fr-FR" sz="3600" b="1" dirty="0" smtClean="0">
                <a:solidFill>
                  <a:srgbClr val="6F508D"/>
                </a:solidFill>
              </a:rPr>
              <a:t> SÉANCE</a:t>
            </a:r>
          </a:p>
        </p:txBody>
      </p:sp>
      <p:grpSp>
        <p:nvGrpSpPr>
          <p:cNvPr id="4" name="Groupe 3"/>
          <p:cNvGrpSpPr/>
          <p:nvPr/>
        </p:nvGrpSpPr>
        <p:grpSpPr>
          <a:xfrm rot="21332545">
            <a:off x="565314" y="3590687"/>
            <a:ext cx="2456807" cy="2335467"/>
            <a:chOff x="472824" y="2439265"/>
            <a:chExt cx="3047802" cy="3921568"/>
          </a:xfrm>
        </p:grpSpPr>
        <p:sp>
          <p:nvSpPr>
            <p:cNvPr id="18" name="Carré corné 17"/>
            <p:cNvSpPr/>
            <p:nvPr/>
          </p:nvSpPr>
          <p:spPr>
            <a:xfrm>
              <a:off x="502919" y="3339711"/>
              <a:ext cx="3007620" cy="3021122"/>
            </a:xfrm>
            <a:prstGeom prst="foldedCorner">
              <a:avLst>
                <a:gd name="adj" fmla="val 710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800" b="1" dirty="0" smtClean="0">
                  <a:solidFill>
                    <a:schemeClr val="tx1"/>
                  </a:solidFill>
                </a:rPr>
                <a:t>Les couvertures de change</a:t>
              </a:r>
            </a:p>
            <a:p>
              <a:pPr algn="ctr"/>
              <a:endParaRPr lang="fr-FR" sz="1100" i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400" i="1" dirty="0" smtClean="0">
                  <a:solidFill>
                    <a:schemeClr val="tx1"/>
                  </a:solidFill>
                </a:rPr>
                <a:t>Quelles pratiques dans le référentiel </a:t>
              </a:r>
              <a:r>
                <a:rPr lang="fr-FR" sz="1400" i="1" dirty="0">
                  <a:solidFill>
                    <a:schemeClr val="tx1"/>
                  </a:solidFill>
                </a:rPr>
                <a:t>actuel </a:t>
              </a:r>
              <a:r>
                <a:rPr lang="fr-FR" sz="1400" i="1" dirty="0" smtClean="0">
                  <a:solidFill>
                    <a:schemeClr val="tx1"/>
                  </a:solidFill>
                </a:rPr>
                <a:t>?</a:t>
              </a:r>
            </a:p>
            <a:p>
              <a:pPr algn="ctr"/>
              <a:endParaRPr lang="fr-FR" sz="1100" i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400" i="1" dirty="0" smtClean="0">
                  <a:solidFill>
                    <a:schemeClr val="tx1"/>
                  </a:solidFill>
                </a:rPr>
                <a:t>Quels impacts avec IFRS </a:t>
              </a:r>
              <a:r>
                <a:rPr lang="fr-FR" sz="1400" i="1" dirty="0">
                  <a:solidFill>
                    <a:schemeClr val="tx1"/>
                  </a:solidFill>
                </a:rPr>
                <a:t>9. 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472824" y="2581276"/>
              <a:ext cx="3047802" cy="838968"/>
            </a:xfrm>
            <a:prstGeom prst="rect">
              <a:avLst/>
            </a:prstGeom>
            <a:solidFill>
              <a:srgbClr val="4938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fr-FR" dirty="0" smtClean="0"/>
                <a:t>PROGRAMME</a:t>
              </a:r>
              <a:endParaRPr lang="fr-FR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1845734" y="2439265"/>
              <a:ext cx="221365" cy="324073"/>
            </a:xfrm>
            <a:prstGeom prst="ellipse">
              <a:avLst/>
            </a:prstGeom>
            <a:solidFill>
              <a:srgbClr val="AAA19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143672" y="4310226"/>
            <a:ext cx="2985001" cy="630942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333333"/>
                </a:solidFill>
                <a:latin typeface="arial" panose="020B0604020202020204" pitchFamily="34" charset="0"/>
              </a:rPr>
              <a:t>Jeudi </a:t>
            </a:r>
            <a:r>
              <a:rPr lang="fr-FR" sz="20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9 mars </a:t>
            </a:r>
            <a:r>
              <a:rPr lang="fr-FR" sz="2000" b="1" dirty="0">
                <a:solidFill>
                  <a:srgbClr val="333333"/>
                </a:solidFill>
                <a:latin typeface="arial" panose="020B0604020202020204" pitchFamily="34" charset="0"/>
              </a:rPr>
              <a:t>2017</a:t>
            </a:r>
          </a:p>
          <a:p>
            <a:pPr algn="ctr" fontAlgn="base"/>
            <a:r>
              <a:rPr lang="fr-FR" dirty="0" smtClean="0">
                <a:solidFill>
                  <a:srgbClr val="333333"/>
                </a:solidFill>
                <a:latin typeface="arial" panose="020B0604020202020204" pitchFamily="34" charset="0"/>
              </a:rPr>
              <a:t>de 8h30 à 9h</a:t>
            </a:r>
            <a:endParaRPr lang="fr-FR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17942" y="5385410"/>
            <a:ext cx="3538298" cy="707886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Lounge</a:t>
            </a:r>
            <a:endParaRPr lang="fr-FR" sz="2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fr-FR" sz="2000" dirty="0" smtClean="0">
                <a:solidFill>
                  <a:srgbClr val="333333"/>
                </a:solidFill>
                <a:latin typeface="arial" panose="020B0604020202020204" pitchFamily="34" charset="0"/>
              </a:rPr>
              <a:t>14</a:t>
            </a:r>
            <a:r>
              <a:rPr lang="fr-FR" sz="2000" baseline="30000" dirty="0" smtClean="0">
                <a:solidFill>
                  <a:srgbClr val="333333"/>
                </a:solidFill>
                <a:latin typeface="arial" panose="020B0604020202020204" pitchFamily="34" charset="0"/>
              </a:rPr>
              <a:t>ème</a:t>
            </a:r>
            <a:r>
              <a:rPr lang="fr-FR" sz="2000" dirty="0" smtClean="0">
                <a:solidFill>
                  <a:srgbClr val="333333"/>
                </a:solidFill>
                <a:latin typeface="arial" panose="020B0604020202020204" pitchFamily="34" charset="0"/>
              </a:rPr>
              <a:t> Étage</a:t>
            </a: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6F508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716" y="3632144"/>
            <a:ext cx="688912" cy="688912"/>
          </a:xfrm>
          <a:prstGeom prst="rect">
            <a:avLst/>
          </a:prstGeom>
        </p:spPr>
      </p:pic>
      <p:pic>
        <p:nvPicPr>
          <p:cNvPr id="1027" name="Image 1026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6F508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715" y="4718158"/>
            <a:ext cx="694752" cy="694752"/>
          </a:xfrm>
          <a:prstGeom prst="rect">
            <a:avLst/>
          </a:prstGeom>
        </p:spPr>
      </p:pic>
      <p:sp>
        <p:nvSpPr>
          <p:cNvPr id="25" name="Parallélogramme 24"/>
          <p:cNvSpPr/>
          <p:nvPr/>
        </p:nvSpPr>
        <p:spPr>
          <a:xfrm>
            <a:off x="9458988" y="404664"/>
            <a:ext cx="1910745" cy="656305"/>
          </a:xfrm>
          <a:prstGeom prst="parallelogram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ct val="150000"/>
              </a:lnSpc>
            </a:pPr>
            <a:r>
              <a:rPr lang="fr-FR" sz="1400" b="1" dirty="0" smtClean="0"/>
              <a:t>CCLT</a:t>
            </a:r>
            <a:endParaRPr lang="fr-FR" sz="12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3800000" y="279499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Venez accueillir </a:t>
            </a:r>
            <a:r>
              <a:rPr lang="fr-FR" sz="2000" b="1" dirty="0"/>
              <a:t>vos </a:t>
            </a:r>
            <a:r>
              <a:rPr lang="fr-FR" sz="2000" b="1" dirty="0" smtClean="0"/>
              <a:t>contacts</a:t>
            </a:r>
            <a:endParaRPr lang="fr-FR" sz="20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9120336" y="2205291"/>
            <a:ext cx="1757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Ils seront présents : </a:t>
            </a:r>
            <a:endParaRPr lang="fr-FR" sz="1400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6"/>
          <a:srcRect l="33481" t="32166" r="30608" b="42335"/>
          <a:stretch/>
        </p:blipFill>
        <p:spPr>
          <a:xfrm>
            <a:off x="366828" y="2205291"/>
            <a:ext cx="1722723" cy="1142233"/>
          </a:xfrm>
          <a:prstGeom prst="rect">
            <a:avLst/>
          </a:prstGeom>
        </p:spPr>
      </p:pic>
      <p:pic>
        <p:nvPicPr>
          <p:cNvPr id="104" name="Image 10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10876" y="4920622"/>
            <a:ext cx="1110862" cy="470704"/>
          </a:xfrm>
          <a:prstGeom prst="rect">
            <a:avLst/>
          </a:prstGeom>
        </p:spPr>
      </p:pic>
      <p:pic>
        <p:nvPicPr>
          <p:cNvPr id="105" name="Image 1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80376" y="2466427"/>
            <a:ext cx="903188" cy="595919"/>
          </a:xfrm>
          <a:prstGeom prst="rect">
            <a:avLst/>
          </a:prstGeom>
        </p:spPr>
      </p:pic>
      <p:pic>
        <p:nvPicPr>
          <p:cNvPr id="106" name="Image 1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11283" y="4918868"/>
            <a:ext cx="1599593" cy="452410"/>
          </a:xfrm>
          <a:prstGeom prst="rect">
            <a:avLst/>
          </a:prstGeom>
        </p:spPr>
      </p:pic>
      <p:pic>
        <p:nvPicPr>
          <p:cNvPr id="107" name="Image 1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6956" y="4515131"/>
            <a:ext cx="1230959" cy="371351"/>
          </a:xfrm>
          <a:prstGeom prst="rect">
            <a:avLst/>
          </a:prstGeom>
        </p:spPr>
      </p:pic>
      <p:pic>
        <p:nvPicPr>
          <p:cNvPr id="108" name="Image 10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7700" y="3068406"/>
            <a:ext cx="1428152" cy="394621"/>
          </a:xfrm>
          <a:prstGeom prst="rect">
            <a:avLst/>
          </a:prstGeom>
        </p:spPr>
      </p:pic>
      <p:pic>
        <p:nvPicPr>
          <p:cNvPr id="109" name="Image 10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47184" y="4565986"/>
            <a:ext cx="929410" cy="266431"/>
          </a:xfrm>
          <a:prstGeom prst="rect">
            <a:avLst/>
          </a:prstGeom>
        </p:spPr>
      </p:pic>
      <p:pic>
        <p:nvPicPr>
          <p:cNvPr id="110" name="Image 10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85709" y="4032708"/>
            <a:ext cx="1000172" cy="374110"/>
          </a:xfrm>
          <a:prstGeom prst="rect">
            <a:avLst/>
          </a:prstGeom>
        </p:spPr>
      </p:pic>
      <p:pic>
        <p:nvPicPr>
          <p:cNvPr id="111" name="Image 1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41721" y="3451469"/>
            <a:ext cx="1222128" cy="461503"/>
          </a:xfrm>
          <a:prstGeom prst="rect">
            <a:avLst/>
          </a:prstGeom>
        </p:spPr>
      </p:pic>
      <p:pic>
        <p:nvPicPr>
          <p:cNvPr id="112" name="Image 11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11410" y="3128781"/>
            <a:ext cx="1480934" cy="273872"/>
          </a:xfrm>
          <a:prstGeom prst="rect">
            <a:avLst/>
          </a:prstGeom>
        </p:spPr>
      </p:pic>
      <p:pic>
        <p:nvPicPr>
          <p:cNvPr id="113" name="Image 11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4192" y="5004015"/>
            <a:ext cx="1259410" cy="344239"/>
          </a:xfrm>
          <a:prstGeom prst="rect">
            <a:avLst/>
          </a:prstGeom>
        </p:spPr>
      </p:pic>
      <p:pic>
        <p:nvPicPr>
          <p:cNvPr id="114" name="Image 113"/>
          <p:cNvPicPr>
            <a:picLocks noChangeAspect="1"/>
          </p:cNvPicPr>
          <p:nvPr/>
        </p:nvPicPr>
        <p:blipFill rotWithShape="1">
          <a:blip r:embed="rId17"/>
          <a:srcRect l="3088" b="6327"/>
          <a:stretch/>
        </p:blipFill>
        <p:spPr>
          <a:xfrm>
            <a:off x="10272464" y="4509120"/>
            <a:ext cx="1788261" cy="300606"/>
          </a:xfrm>
          <a:prstGeom prst="rect">
            <a:avLst/>
          </a:prstGeom>
        </p:spPr>
      </p:pic>
      <p:pic>
        <p:nvPicPr>
          <p:cNvPr id="115" name="Image 11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730657" y="4039150"/>
            <a:ext cx="920868" cy="354180"/>
          </a:xfrm>
          <a:prstGeom prst="rect">
            <a:avLst/>
          </a:prstGeom>
        </p:spPr>
      </p:pic>
      <p:pic>
        <p:nvPicPr>
          <p:cNvPr id="116" name="Image 11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96200" y="5903304"/>
            <a:ext cx="1074997" cy="404134"/>
          </a:xfrm>
          <a:prstGeom prst="rect">
            <a:avLst/>
          </a:prstGeom>
        </p:spPr>
      </p:pic>
      <p:pic>
        <p:nvPicPr>
          <p:cNvPr id="117" name="Image 11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824192" y="5498466"/>
            <a:ext cx="1161905" cy="323810"/>
          </a:xfrm>
          <a:prstGeom prst="rect">
            <a:avLst/>
          </a:prstGeom>
        </p:spPr>
      </p:pic>
      <p:pic>
        <p:nvPicPr>
          <p:cNvPr id="118" name="Image 11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288868" y="5484607"/>
            <a:ext cx="1304762" cy="304762"/>
          </a:xfrm>
          <a:prstGeom prst="rect">
            <a:avLst/>
          </a:prstGeom>
        </p:spPr>
      </p:pic>
      <p:pic>
        <p:nvPicPr>
          <p:cNvPr id="119" name="Image 118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695944" y="2326630"/>
            <a:ext cx="1254175" cy="605950"/>
          </a:xfrm>
          <a:prstGeom prst="rect">
            <a:avLst/>
          </a:prstGeom>
        </p:spPr>
      </p:pic>
      <p:pic>
        <p:nvPicPr>
          <p:cNvPr id="120" name="Image 11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844483" y="2030050"/>
            <a:ext cx="1275853" cy="947340"/>
          </a:xfrm>
          <a:prstGeom prst="rect">
            <a:avLst/>
          </a:prstGeom>
        </p:spPr>
      </p:pic>
      <p:pic>
        <p:nvPicPr>
          <p:cNvPr id="121" name="Image 120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9322201" y="5943467"/>
            <a:ext cx="1238095" cy="323810"/>
          </a:xfrm>
          <a:prstGeom prst="rect">
            <a:avLst/>
          </a:prstGeom>
        </p:spPr>
      </p:pic>
      <p:pic>
        <p:nvPicPr>
          <p:cNvPr id="122" name="Image 12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209088" y="3531118"/>
            <a:ext cx="1863576" cy="403455"/>
          </a:xfrm>
          <a:prstGeom prst="rect">
            <a:avLst/>
          </a:prstGeom>
        </p:spPr>
      </p:pic>
      <p:pic>
        <p:nvPicPr>
          <p:cNvPr id="123" name="Image 122"/>
          <p:cNvPicPr>
            <a:picLocks noChangeAspect="1"/>
          </p:cNvPicPr>
          <p:nvPr/>
        </p:nvPicPr>
        <p:blipFill rotWithShape="1">
          <a:blip r:embed="rId26"/>
          <a:srcRect t="34258" b="26275"/>
          <a:stretch/>
        </p:blipFill>
        <p:spPr>
          <a:xfrm>
            <a:off x="10659624" y="3991864"/>
            <a:ext cx="1671862" cy="369625"/>
          </a:xfrm>
          <a:prstGeom prst="rect">
            <a:avLst/>
          </a:prstGeom>
        </p:spPr>
      </p:pic>
      <p:pic>
        <p:nvPicPr>
          <p:cNvPr id="124" name="Image 12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0750119" y="3032384"/>
            <a:ext cx="1200000" cy="466667"/>
          </a:xfrm>
          <a:prstGeom prst="rect">
            <a:avLst/>
          </a:prstGeom>
        </p:spPr>
      </p:pic>
      <p:pic>
        <p:nvPicPr>
          <p:cNvPr id="125" name="Image 124"/>
          <p:cNvPicPr>
            <a:picLocks noChangeAspect="1"/>
          </p:cNvPicPr>
          <p:nvPr/>
        </p:nvPicPr>
        <p:blipFill rotWithShape="1">
          <a:blip r:embed="rId28"/>
          <a:srcRect t="7042"/>
          <a:stretch/>
        </p:blipFill>
        <p:spPr>
          <a:xfrm>
            <a:off x="10640610" y="5365118"/>
            <a:ext cx="1603840" cy="567666"/>
          </a:xfrm>
          <a:prstGeom prst="rect">
            <a:avLst/>
          </a:prstGeom>
        </p:spPr>
      </p:pic>
      <p:pic>
        <p:nvPicPr>
          <p:cNvPr id="126" name="Image 12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0651525" y="5926624"/>
            <a:ext cx="1625592" cy="357495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966832" y="4003599"/>
            <a:ext cx="705072" cy="425282"/>
          </a:xfrm>
          <a:prstGeom prst="rect">
            <a:avLst/>
          </a:prstGeom>
        </p:spPr>
      </p:pic>
      <p:pic>
        <p:nvPicPr>
          <p:cNvPr id="128" name="Image 127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9480376" y="3448549"/>
            <a:ext cx="772983" cy="4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33173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">
      <a:dk1>
        <a:sysClr val="windowText" lastClr="000000"/>
      </a:dk1>
      <a:lt1>
        <a:srgbClr val="FFFFFF"/>
      </a:lt1>
      <a:dk2>
        <a:srgbClr val="7F7F7F"/>
      </a:dk2>
      <a:lt2>
        <a:srgbClr val="FFFFFF"/>
      </a:lt2>
      <a:accent1>
        <a:srgbClr val="003366"/>
      </a:accent1>
      <a:accent2>
        <a:srgbClr val="990000"/>
      </a:accent2>
      <a:accent3>
        <a:srgbClr val="FF9900"/>
      </a:accent3>
      <a:accent4>
        <a:srgbClr val="7F7F7F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2476</TotalTime>
  <Words>48</Words>
  <Application>Microsoft Office PowerPoint</Application>
  <PresentationFormat>Grand écran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</vt:lpstr>
      <vt:lpstr>Arial Narrow</vt:lpstr>
      <vt:lpstr>Calibri</vt:lpstr>
      <vt:lpstr>Georgia</vt:lpstr>
      <vt:lpstr>Tahoma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383</cp:revision>
  <dcterms:created xsi:type="dcterms:W3CDTF">2014-01-13T14:35:58Z</dcterms:created>
  <dcterms:modified xsi:type="dcterms:W3CDTF">2017-03-03T07:53:34Z</dcterms:modified>
</cp:coreProperties>
</file>