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44D"/>
    <a:srgbClr val="1B2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41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70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29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30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74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71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46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3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35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69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9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D6302-69FE-4361-9BFD-257E195109E3}" type="datetimeFigureOut">
              <a:rPr lang="fr-FR" smtClean="0"/>
              <a:t>03/03/2017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54C47-F7ED-4849-90A3-452E45EBBF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01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1" y="1422398"/>
            <a:ext cx="4572000" cy="4572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5494866" y="1595966"/>
            <a:ext cx="3412067" cy="3365501"/>
          </a:xfrm>
          <a:prstGeom prst="rect">
            <a:avLst/>
          </a:prstGeom>
          <a:solidFill>
            <a:srgbClr val="1B244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L’institut </a:t>
            </a:r>
            <a:r>
              <a:rPr lang="fr-FR" sz="1400" dirty="0" err="1"/>
              <a:t>Potential</a:t>
            </a:r>
            <a:r>
              <a:rPr lang="fr-FR" sz="1400" dirty="0"/>
              <a:t> Park classe chaque année les </a:t>
            </a:r>
            <a:r>
              <a:rPr lang="fr-FR" sz="1400" b="1" dirty="0"/>
              <a:t>100 entreprises </a:t>
            </a:r>
            <a:r>
              <a:rPr lang="fr-FR" sz="1400" dirty="0"/>
              <a:t>référentes en France sur les sujets digitaux Marque Employeur. </a:t>
            </a:r>
          </a:p>
          <a:p>
            <a:r>
              <a:rPr lang="fr-FR" sz="1400" dirty="0"/>
              <a:t> </a:t>
            </a:r>
          </a:p>
          <a:p>
            <a:r>
              <a:rPr lang="fr-FR" sz="1400" b="1" dirty="0"/>
              <a:t>Cette année, Mazars accède au TOP 10 dans presque tous les classements </a:t>
            </a:r>
            <a:r>
              <a:rPr lang="fr-FR" sz="1400" b="1" dirty="0" smtClean="0"/>
              <a:t>:</a:t>
            </a:r>
          </a:p>
          <a:p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Classement Général : 9</a:t>
            </a:r>
            <a:r>
              <a:rPr lang="fr-FR" sz="1400" baseline="30000" dirty="0"/>
              <a:t>ème</a:t>
            </a:r>
            <a:r>
              <a:rPr lang="fr-FR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Social Média : 4</a:t>
            </a:r>
            <a:r>
              <a:rPr lang="fr-FR" sz="1400" baseline="30000" dirty="0"/>
              <a:t>ème</a:t>
            </a:r>
            <a:r>
              <a:rPr lang="fr-FR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Processus de candidature en ligne : 7</a:t>
            </a:r>
            <a:r>
              <a:rPr lang="fr-FR" sz="1400" baseline="30000" dirty="0"/>
              <a:t>ème</a:t>
            </a:r>
            <a:r>
              <a:rPr lang="fr-FR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Site carrières : 8</a:t>
            </a:r>
            <a:r>
              <a:rPr lang="fr-FR" sz="1400" baseline="30000" dirty="0"/>
              <a:t>ème</a:t>
            </a:r>
            <a:r>
              <a:rPr lang="fr-FR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Site mobile : 18</a:t>
            </a:r>
            <a:r>
              <a:rPr lang="fr-FR" sz="1400" baseline="30000" dirty="0"/>
              <a:t>ème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778933" y="135466"/>
            <a:ext cx="7916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1B244D"/>
                </a:solidFill>
              </a:rPr>
              <a:t>MAZARS DANS LE TOP 10 DES STRATEGIES MARQUE EMPLOYEUR DE FRANCE!</a:t>
            </a:r>
            <a:endParaRPr lang="fr-FR" sz="2400" b="1" dirty="0">
              <a:solidFill>
                <a:srgbClr val="1B244D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866" y="5164667"/>
            <a:ext cx="3366406" cy="7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68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ZOPPARDO Camille</dc:creator>
  <cp:lastModifiedBy>BAUDOUIN Alison</cp:lastModifiedBy>
  <cp:revision>1</cp:revision>
  <dcterms:created xsi:type="dcterms:W3CDTF">2017-02-28T15:37:13Z</dcterms:created>
  <dcterms:modified xsi:type="dcterms:W3CDTF">2017-03-03T07:49:19Z</dcterms:modified>
</cp:coreProperties>
</file>