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fr-FR"/>
    </a:defPPr>
    <a:lvl1pPr marL="0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1589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3178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4767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6356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7944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49533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1122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32711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C8F"/>
    <a:srgbClr val="B70000"/>
    <a:srgbClr val="6F508D"/>
    <a:srgbClr val="990000"/>
    <a:srgbClr val="B2B2B2"/>
    <a:srgbClr val="FF9900"/>
    <a:srgbClr val="95602B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8432" autoAdjust="0"/>
  </p:normalViewPr>
  <p:slideViewPr>
    <p:cSldViewPr>
      <p:cViewPr varScale="1">
        <p:scale>
          <a:sx n="78" d="100"/>
          <a:sy n="78" d="100"/>
        </p:scale>
        <p:origin x="73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F88B-4084-48FB-AE7C-94360E437D3F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6C725-86FD-4131-9D13-081F8E80E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2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1589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3178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74767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66356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57944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49533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1122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2711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05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884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white">
          <a:xfrm>
            <a:off x="8186159" y="6377901"/>
            <a:ext cx="2003069" cy="205737"/>
          </a:xfrm>
          <a:prstGeom prst="rect">
            <a:avLst/>
          </a:prstGeom>
        </p:spPr>
        <p:txBody>
          <a:bodyPr vert="horz" lIns="78318" tIns="39159" rIns="78318" bIns="39159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white">
          <a:xfrm>
            <a:off x="4092931" y="6377901"/>
            <a:ext cx="3860800" cy="205737"/>
          </a:xfrm>
          <a:prstGeom prst="rect">
            <a:avLst/>
          </a:prstGeom>
        </p:spPr>
        <p:txBody>
          <a:bodyPr vert="horz" lIns="78318" tIns="39159" rIns="78318" bIns="39159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5151" y="6406657"/>
            <a:ext cx="870804" cy="1714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fld id="{AE6AACB0-F5EC-4707-A90B-3CD78749B92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402" y="6322287"/>
            <a:ext cx="11320441" cy="34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23" tIns="36262" rIns="72523" bIns="36262" rtlCol="0" anchor="ctr"/>
          <a:lstStyle/>
          <a:p>
            <a:pPr algn="ctr"/>
            <a:endParaRPr lang="fr-FR" sz="1500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93"/>
          <a:stretch/>
        </p:blipFill>
        <p:spPr bwMode="auto">
          <a:xfrm>
            <a:off x="0" y="1"/>
            <a:ext cx="12192000" cy="4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 advTm="4884">
    <p:wipe/>
  </p:transition>
  <p:timing>
    <p:tnLst>
      <p:par>
        <p:cTn id="1" dur="indefinite" restart="never" nodeType="tmRoot"/>
      </p:par>
    </p:tnLst>
  </p:timing>
  <p:hf hdr="0"/>
  <p:txStyles>
    <p:titleStyle>
      <a:lvl1pPr algn="l" defTabSz="783178" rtl="0" eaLnBrk="1" latinLnBrk="0" hangingPunct="1">
        <a:lnSpc>
          <a:spcPts val="2617"/>
        </a:lnSpc>
        <a:spcBef>
          <a:spcPct val="0"/>
        </a:spcBef>
        <a:buNone/>
        <a:defRPr sz="1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3178" rtl="0" eaLnBrk="1" latinLnBrk="0" hangingPunct="1">
        <a:lnSpc>
          <a:spcPts val="1586"/>
        </a:lnSpc>
        <a:spcBef>
          <a:spcPts val="0"/>
        </a:spcBef>
        <a:spcAft>
          <a:spcPts val="159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6905" indent="-142276" algn="l" defTabSz="783178" rtl="0" eaLnBrk="1" latinLnBrk="0" hangingPunct="1">
        <a:lnSpc>
          <a:spcPts val="1745"/>
        </a:lnSpc>
        <a:spcBef>
          <a:spcPts val="0"/>
        </a:spcBef>
        <a:buFont typeface="Wingdings" pitchFamily="2" charset="2"/>
        <a:buChar char="§"/>
        <a:defRPr sz="1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642430" indent="-80581" algn="l" defTabSz="783178" rtl="0" eaLnBrk="1" latinLnBrk="0" hangingPunct="1">
        <a:lnSpc>
          <a:spcPts val="1983"/>
        </a:lnSpc>
        <a:spcBef>
          <a:spcPts val="0"/>
        </a:spcBef>
        <a:buClr>
          <a:schemeClr val="accent3"/>
        </a:buClr>
        <a:buFont typeface="Tahoma" pitchFamily="34" charset="0"/>
        <a:buChar char="-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899402" indent="-109541" algn="l" defTabSz="783178" rtl="0" eaLnBrk="1" latinLnBrk="0" hangingPunct="1">
        <a:lnSpc>
          <a:spcPts val="1745"/>
        </a:lnSpc>
        <a:spcBef>
          <a:spcPts val="0"/>
        </a:spcBef>
        <a:buClr>
          <a:schemeClr val="accent2"/>
        </a:buClr>
        <a:buFont typeface="Arial" pitchFamily="34" charset="0"/>
        <a:buChar char="-"/>
        <a:defRPr sz="1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99335" indent="0" algn="l" defTabSz="783178" rtl="0" eaLnBrk="1" latinLnBrk="0" hangingPunct="1">
        <a:lnSpc>
          <a:spcPts val="1745"/>
        </a:lnSpc>
        <a:spcBef>
          <a:spcPts val="0"/>
        </a:spcBef>
        <a:buClr>
          <a:schemeClr val="accent2"/>
        </a:buClr>
        <a:buFont typeface="Arial" pitchFamily="34" charset="0"/>
        <a:buNone/>
        <a:defRPr sz="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153739" indent="-195794" algn="l" defTabSz="78317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328" indent="-195794" algn="l" defTabSz="78317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6916" indent="-195794" algn="l" defTabSz="78317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8505" indent="-195794" algn="l" defTabSz="78317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589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178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67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6356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7944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533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1122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2711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4" b="31077"/>
          <a:stretch/>
        </p:blipFill>
        <p:spPr>
          <a:xfrm>
            <a:off x="-24680" y="425697"/>
            <a:ext cx="12250212" cy="1912193"/>
          </a:xfrm>
          <a:prstGeom prst="rect">
            <a:avLst/>
          </a:prstGeom>
        </p:spPr>
      </p:pic>
      <p:sp>
        <p:nvSpPr>
          <p:cNvPr id="4" name="Parallélogramme 3"/>
          <p:cNvSpPr/>
          <p:nvPr/>
        </p:nvSpPr>
        <p:spPr>
          <a:xfrm>
            <a:off x="9966522" y="425697"/>
            <a:ext cx="2250158" cy="719283"/>
          </a:xfrm>
          <a:prstGeom prst="parallelogram">
            <a:avLst>
              <a:gd name="adj" fmla="val 35758"/>
            </a:avLst>
          </a:prstGeom>
          <a:solidFill>
            <a:srgbClr val="6F50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/>
              <a:t>Avis d’Experts</a:t>
            </a:r>
            <a:endParaRPr lang="fr-FR" sz="1800" b="1" dirty="0"/>
          </a:p>
        </p:txBody>
      </p:sp>
      <p:sp>
        <p:nvSpPr>
          <p:cNvPr id="21" name="Parallélogramme 20"/>
          <p:cNvSpPr/>
          <p:nvPr/>
        </p:nvSpPr>
        <p:spPr>
          <a:xfrm>
            <a:off x="8087833" y="425697"/>
            <a:ext cx="2149046" cy="719283"/>
          </a:xfrm>
          <a:prstGeom prst="parallelogram">
            <a:avLst>
              <a:gd name="adj" fmla="val 35758"/>
            </a:avLst>
          </a:prstGeom>
          <a:solidFill>
            <a:srgbClr val="B7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/>
              <a:t>Publication</a:t>
            </a:r>
            <a:endParaRPr lang="fr-FR" sz="1800" b="1" dirty="0"/>
          </a:p>
        </p:txBody>
      </p:sp>
      <p:sp>
        <p:nvSpPr>
          <p:cNvPr id="18" name="Rectangle 17"/>
          <p:cNvSpPr/>
          <p:nvPr/>
        </p:nvSpPr>
        <p:spPr>
          <a:xfrm>
            <a:off x="539552" y="2492896"/>
            <a:ext cx="11084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2800" b="1" dirty="0" smtClean="0">
                <a:solidFill>
                  <a:srgbClr val="6F5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fin des paradis fiscaux ?</a:t>
            </a:r>
            <a:endParaRPr lang="fr-FR" sz="2800" b="1" dirty="0">
              <a:solidFill>
                <a:srgbClr val="6F50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27648" y="4815582"/>
            <a:ext cx="2242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6F508D"/>
                </a:solidFill>
              </a:rPr>
              <a:t>Pascal </a:t>
            </a:r>
            <a:r>
              <a:rPr lang="fr-FR" sz="1400" b="1" dirty="0" smtClean="0">
                <a:solidFill>
                  <a:srgbClr val="6F508D"/>
                </a:solidFill>
              </a:rPr>
              <a:t>LUQUET</a:t>
            </a:r>
          </a:p>
          <a:p>
            <a:pPr algn="ctr"/>
            <a:r>
              <a:rPr lang="fr-FR" sz="1400" i="1" dirty="0" smtClean="0"/>
              <a:t>Avocat, Associé,</a:t>
            </a:r>
            <a:endParaRPr lang="fr-FR" sz="1400" dirty="0"/>
          </a:p>
          <a:p>
            <a:pPr algn="ctr"/>
            <a:r>
              <a:rPr lang="fr-FR" sz="1400" dirty="0" smtClean="0"/>
              <a:t>Mazars Société d’Avocats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370220" y="752109"/>
            <a:ext cx="1822212" cy="432048"/>
          </a:xfrm>
          <a:prstGeom prst="rect">
            <a:avLst/>
          </a:prstGeom>
          <a:solidFill>
            <a:srgbClr val="AA9C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smtClean="0"/>
              <a:t>Mars </a:t>
            </a:r>
            <a:r>
              <a:rPr lang="fr-FR" sz="1400" b="1" dirty="0" smtClean="0"/>
              <a:t>2017</a:t>
            </a:r>
            <a:endParaRPr lang="fr-FR" sz="1400" b="1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355" y="6491045"/>
            <a:ext cx="1137729" cy="25967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095018" y="5818261"/>
            <a:ext cx="6001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Retrouvez la publication sur </a:t>
            </a:r>
            <a:r>
              <a:rPr lang="fr-FR" sz="1600" b="1" dirty="0" smtClean="0">
                <a:solidFill>
                  <a:srgbClr val="B70000"/>
                </a:solidFill>
              </a:rPr>
              <a:t>mazars.fr</a:t>
            </a:r>
            <a:r>
              <a:rPr lang="fr-FR" sz="1600" dirty="0"/>
              <a:t> et </a:t>
            </a:r>
            <a:r>
              <a:rPr lang="fr-FR" sz="1600" b="1" dirty="0" smtClean="0">
                <a:solidFill>
                  <a:srgbClr val="B70000"/>
                </a:solidFill>
              </a:rPr>
              <a:t>avocats-mazars.com</a:t>
            </a:r>
            <a:endParaRPr lang="fr-FR" sz="1600" b="1" dirty="0">
              <a:solidFill>
                <a:srgbClr val="B7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847528" y="5979843"/>
            <a:ext cx="792088" cy="0"/>
          </a:xfrm>
          <a:prstGeom prst="line">
            <a:avLst/>
          </a:prstGeom>
          <a:ln w="5715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9552384" y="5979843"/>
            <a:ext cx="792088" cy="0"/>
          </a:xfrm>
          <a:prstGeom prst="line">
            <a:avLst/>
          </a:prstGeom>
          <a:ln w="5715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Pascal Luque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r="23821"/>
          <a:stretch/>
        </p:blipFill>
        <p:spPr bwMode="auto">
          <a:xfrm>
            <a:off x="3431704" y="3392038"/>
            <a:ext cx="1159529" cy="11595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772" y="3299550"/>
            <a:ext cx="2208516" cy="21573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752" y="3322766"/>
            <a:ext cx="1932848" cy="2247750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9048328" y="3453225"/>
            <a:ext cx="0" cy="2003629"/>
          </a:xfrm>
          <a:prstGeom prst="line">
            <a:avLst/>
          </a:prstGeom>
          <a:ln w="38100">
            <a:solidFill>
              <a:srgbClr val="AA9C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518" y="2829713"/>
            <a:ext cx="1886688" cy="26363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77152"/>
      </p:ext>
    </p:extLst>
  </p:cSld>
  <p:clrMapOvr>
    <a:masterClrMapping/>
  </p:clrMapOvr>
  <p:transition spd="slow" advTm="4884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affichage_dynamique">
  <a:themeElements>
    <a:clrScheme name="MAZARS CORPO">
      <a:dk1>
        <a:sysClr val="windowText" lastClr="000000"/>
      </a:dk1>
      <a:lt1>
        <a:sysClr val="window" lastClr="FFFFFF"/>
      </a:lt1>
      <a:dk2>
        <a:srgbClr val="990000"/>
      </a:dk2>
      <a:lt2>
        <a:srgbClr val="003366"/>
      </a:lt2>
      <a:accent1>
        <a:srgbClr val="990000"/>
      </a:accent1>
      <a:accent2>
        <a:srgbClr val="FF9900"/>
      </a:accent2>
      <a:accent3>
        <a:srgbClr val="003366"/>
      </a:accent3>
      <a:accent4>
        <a:srgbClr val="6A6969"/>
      </a:accent4>
      <a:accent5>
        <a:srgbClr val="A5A5A5"/>
      </a:accent5>
      <a:accent6>
        <a:srgbClr val="D8D8D8"/>
      </a:accent6>
      <a:hlink>
        <a:srgbClr val="000000"/>
      </a:hlink>
      <a:folHlink>
        <a:srgbClr val="000000"/>
      </a:folHlink>
    </a:clrScheme>
    <a:fontScheme name="MAZARS CORP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Masque_affichage_dynamique</Template>
  <TotalTime>1733</TotalTime>
  <Words>28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Tahoma</vt:lpstr>
      <vt:lpstr>Wingdings</vt:lpstr>
      <vt:lpstr>Masque_affichage_dynamique</vt:lpstr>
      <vt:lpstr>Présentation PowerPoint</vt:lpstr>
    </vt:vector>
  </TitlesOfParts>
  <Company>Mazars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UNE LIGNE</dc:title>
  <dc:creator>ARNAULT Caroline</dc:creator>
  <cp:lastModifiedBy>BAUDOUIN Alison</cp:lastModifiedBy>
  <cp:revision>317</cp:revision>
  <dcterms:created xsi:type="dcterms:W3CDTF">2014-01-13T14:35:58Z</dcterms:created>
  <dcterms:modified xsi:type="dcterms:W3CDTF">2017-03-03T07:54:18Z</dcterms:modified>
</cp:coreProperties>
</file>